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vitha Swena" userId="aaaf95920a6fdce1" providerId="LiveId" clId="{1D2CF84B-0253-4D1D-BF0E-0FB18A7B0094}"/>
    <pc:docChg chg="undo custSel delSld modSld">
      <pc:chgData name="Jovitha Swena" userId="aaaf95920a6fdce1" providerId="LiveId" clId="{1D2CF84B-0253-4D1D-BF0E-0FB18A7B0094}" dt="2023-07-07T10:12:57.157" v="165" actId="122"/>
      <pc:docMkLst>
        <pc:docMk/>
      </pc:docMkLst>
      <pc:sldChg chg="modTransition">
        <pc:chgData name="Jovitha Swena" userId="aaaf95920a6fdce1" providerId="LiveId" clId="{1D2CF84B-0253-4D1D-BF0E-0FB18A7B0094}" dt="2023-07-06T23:42:29.655" v="91"/>
        <pc:sldMkLst>
          <pc:docMk/>
          <pc:sldMk cId="1715407609" sldId="256"/>
        </pc:sldMkLst>
      </pc:sldChg>
      <pc:sldChg chg="modTransition">
        <pc:chgData name="Jovitha Swena" userId="aaaf95920a6fdce1" providerId="LiveId" clId="{1D2CF84B-0253-4D1D-BF0E-0FB18A7B0094}" dt="2023-07-06T23:44:13.873" v="100"/>
        <pc:sldMkLst>
          <pc:docMk/>
          <pc:sldMk cId="2429818949" sldId="257"/>
        </pc:sldMkLst>
      </pc:sldChg>
      <pc:sldChg chg="modTransition">
        <pc:chgData name="Jovitha Swena" userId="aaaf95920a6fdce1" providerId="LiveId" clId="{1D2CF84B-0253-4D1D-BF0E-0FB18A7B0094}" dt="2023-07-06T23:44:37.388" v="103"/>
        <pc:sldMkLst>
          <pc:docMk/>
          <pc:sldMk cId="3866832822" sldId="258"/>
        </pc:sldMkLst>
      </pc:sldChg>
      <pc:sldChg chg="modTransition">
        <pc:chgData name="Jovitha Swena" userId="aaaf95920a6fdce1" providerId="LiveId" clId="{1D2CF84B-0253-4D1D-BF0E-0FB18A7B0094}" dt="2023-07-06T23:44:50.659" v="104"/>
        <pc:sldMkLst>
          <pc:docMk/>
          <pc:sldMk cId="2215944204" sldId="259"/>
        </pc:sldMkLst>
      </pc:sldChg>
      <pc:sldChg chg="modTransition">
        <pc:chgData name="Jovitha Swena" userId="aaaf95920a6fdce1" providerId="LiveId" clId="{1D2CF84B-0253-4D1D-BF0E-0FB18A7B0094}" dt="2023-07-06T23:45:29.660" v="109"/>
        <pc:sldMkLst>
          <pc:docMk/>
          <pc:sldMk cId="3852638487" sldId="260"/>
        </pc:sldMkLst>
      </pc:sldChg>
      <pc:sldChg chg="modTransition">
        <pc:chgData name="Jovitha Swena" userId="aaaf95920a6fdce1" providerId="LiveId" clId="{1D2CF84B-0253-4D1D-BF0E-0FB18A7B0094}" dt="2023-07-06T23:45:38.135" v="110"/>
        <pc:sldMkLst>
          <pc:docMk/>
          <pc:sldMk cId="3920559885" sldId="261"/>
        </pc:sldMkLst>
      </pc:sldChg>
      <pc:sldChg chg="modTransition">
        <pc:chgData name="Jovitha Swena" userId="aaaf95920a6fdce1" providerId="LiveId" clId="{1D2CF84B-0253-4D1D-BF0E-0FB18A7B0094}" dt="2023-07-06T23:46:12.318" v="115"/>
        <pc:sldMkLst>
          <pc:docMk/>
          <pc:sldMk cId="4071859048" sldId="262"/>
        </pc:sldMkLst>
      </pc:sldChg>
      <pc:sldChg chg="modTransition">
        <pc:chgData name="Jovitha Swena" userId="aaaf95920a6fdce1" providerId="LiveId" clId="{1D2CF84B-0253-4D1D-BF0E-0FB18A7B0094}" dt="2023-07-06T23:46:18.711" v="116"/>
        <pc:sldMkLst>
          <pc:docMk/>
          <pc:sldMk cId="2604217351" sldId="263"/>
        </pc:sldMkLst>
      </pc:sldChg>
      <pc:sldChg chg="modSp mod modTransition">
        <pc:chgData name="Jovitha Swena" userId="aaaf95920a6fdce1" providerId="LiveId" clId="{1D2CF84B-0253-4D1D-BF0E-0FB18A7B0094}" dt="2023-07-06T23:46:26.794" v="117"/>
        <pc:sldMkLst>
          <pc:docMk/>
          <pc:sldMk cId="2810292102" sldId="264"/>
        </pc:sldMkLst>
        <pc:spChg chg="mod">
          <ac:chgData name="Jovitha Swena" userId="aaaf95920a6fdce1" providerId="LiveId" clId="{1D2CF84B-0253-4D1D-BF0E-0FB18A7B0094}" dt="2023-07-06T21:23:35.059" v="83" actId="113"/>
          <ac:spMkLst>
            <pc:docMk/>
            <pc:sldMk cId="2810292102" sldId="264"/>
            <ac:spMk id="5" creationId="{A0A179D9-95DD-1BD6-EC20-DAD21026A028}"/>
          </ac:spMkLst>
        </pc:spChg>
        <pc:spChg chg="mod">
          <ac:chgData name="Jovitha Swena" userId="aaaf95920a6fdce1" providerId="LiveId" clId="{1D2CF84B-0253-4D1D-BF0E-0FB18A7B0094}" dt="2023-07-06T21:23:39.719" v="84" actId="113"/>
          <ac:spMkLst>
            <pc:docMk/>
            <pc:sldMk cId="2810292102" sldId="264"/>
            <ac:spMk id="6" creationId="{6538F5A6-8AB8-A3EB-4FD4-47C1CA2588A3}"/>
          </ac:spMkLst>
        </pc:spChg>
        <pc:spChg chg="mod">
          <ac:chgData name="Jovitha Swena" userId="aaaf95920a6fdce1" providerId="LiveId" clId="{1D2CF84B-0253-4D1D-BF0E-0FB18A7B0094}" dt="2023-07-06T21:23:43.640" v="85" actId="113"/>
          <ac:spMkLst>
            <pc:docMk/>
            <pc:sldMk cId="2810292102" sldId="264"/>
            <ac:spMk id="8" creationId="{6CB14DAB-E5EB-C969-8E5C-B4EEB9AA23D3}"/>
          </ac:spMkLst>
        </pc:spChg>
      </pc:sldChg>
      <pc:sldChg chg="modTransition">
        <pc:chgData name="Jovitha Swena" userId="aaaf95920a6fdce1" providerId="LiveId" clId="{1D2CF84B-0253-4D1D-BF0E-0FB18A7B0094}" dt="2023-07-06T23:46:45.188" v="119"/>
        <pc:sldMkLst>
          <pc:docMk/>
          <pc:sldMk cId="687049084" sldId="265"/>
        </pc:sldMkLst>
      </pc:sldChg>
      <pc:sldChg chg="modSp mod modTransition">
        <pc:chgData name="Jovitha Swena" userId="aaaf95920a6fdce1" providerId="LiveId" clId="{1D2CF84B-0253-4D1D-BF0E-0FB18A7B0094}" dt="2023-07-06T23:46:59.989" v="121"/>
        <pc:sldMkLst>
          <pc:docMk/>
          <pc:sldMk cId="273600085" sldId="266"/>
        </pc:sldMkLst>
        <pc:spChg chg="mod">
          <ac:chgData name="Jovitha Swena" userId="aaaf95920a6fdce1" providerId="LiveId" clId="{1D2CF84B-0253-4D1D-BF0E-0FB18A7B0094}" dt="2023-07-06T21:23:06.620" v="80" actId="113"/>
          <ac:spMkLst>
            <pc:docMk/>
            <pc:sldMk cId="273600085" sldId="266"/>
            <ac:spMk id="2" creationId="{5C143FB6-0D8E-E4C4-5398-C869A8BB6BE3}"/>
          </ac:spMkLst>
        </pc:spChg>
      </pc:sldChg>
      <pc:sldChg chg="modSp mod modTransition">
        <pc:chgData name="Jovitha Swena" userId="aaaf95920a6fdce1" providerId="LiveId" clId="{1D2CF84B-0253-4D1D-BF0E-0FB18A7B0094}" dt="2023-07-06T23:47:23.525" v="126"/>
        <pc:sldMkLst>
          <pc:docMk/>
          <pc:sldMk cId="3275951441" sldId="267"/>
        </pc:sldMkLst>
        <pc:spChg chg="mod">
          <ac:chgData name="Jovitha Swena" userId="aaaf95920a6fdce1" providerId="LiveId" clId="{1D2CF84B-0253-4D1D-BF0E-0FB18A7B0094}" dt="2023-07-06T21:23:18.005" v="81" actId="113"/>
          <ac:spMkLst>
            <pc:docMk/>
            <pc:sldMk cId="3275951441" sldId="267"/>
            <ac:spMk id="2" creationId="{6A19EDEB-FDF5-AD96-8E95-EF34784AB932}"/>
          </ac:spMkLst>
        </pc:spChg>
      </pc:sldChg>
      <pc:sldChg chg="modSp mod modTransition">
        <pc:chgData name="Jovitha Swena" userId="aaaf95920a6fdce1" providerId="LiveId" clId="{1D2CF84B-0253-4D1D-BF0E-0FB18A7B0094}" dt="2023-07-07T00:06:04.060" v="159" actId="20577"/>
        <pc:sldMkLst>
          <pc:docMk/>
          <pc:sldMk cId="2625121020" sldId="268"/>
        </pc:sldMkLst>
        <pc:spChg chg="mod">
          <ac:chgData name="Jovitha Swena" userId="aaaf95920a6fdce1" providerId="LiveId" clId="{1D2CF84B-0253-4D1D-BF0E-0FB18A7B0094}" dt="2023-07-07T00:06:04.060" v="159" actId="20577"/>
          <ac:spMkLst>
            <pc:docMk/>
            <pc:sldMk cId="2625121020" sldId="268"/>
            <ac:spMk id="2" creationId="{9666AFF7-7E24-F093-5135-1332C7E3F661}"/>
          </ac:spMkLst>
        </pc:spChg>
      </pc:sldChg>
      <pc:sldChg chg="delSp modSp del mod modTransition">
        <pc:chgData name="Jovitha Swena" userId="aaaf95920a6fdce1" providerId="LiveId" clId="{1D2CF84B-0253-4D1D-BF0E-0FB18A7B0094}" dt="2023-07-07T00:06:33.867" v="160" actId="2696"/>
        <pc:sldMkLst>
          <pc:docMk/>
          <pc:sldMk cId="3048935345" sldId="269"/>
        </pc:sldMkLst>
        <pc:spChg chg="mod">
          <ac:chgData name="Jovitha Swena" userId="aaaf95920a6fdce1" providerId="LiveId" clId="{1D2CF84B-0253-4D1D-BF0E-0FB18A7B0094}" dt="2023-07-06T21:22:45.856" v="77" actId="113"/>
          <ac:spMkLst>
            <pc:docMk/>
            <pc:sldMk cId="3048935345" sldId="269"/>
            <ac:spMk id="2" creationId="{2E3AA5E8-094E-3349-AEB5-D56565C601C6}"/>
          </ac:spMkLst>
        </pc:spChg>
        <pc:picChg chg="del">
          <ac:chgData name="Jovitha Swena" userId="aaaf95920a6fdce1" providerId="LiveId" clId="{1D2CF84B-0253-4D1D-BF0E-0FB18A7B0094}" dt="2023-07-07T00:05:46.580" v="140" actId="21"/>
          <ac:picMkLst>
            <pc:docMk/>
            <pc:sldMk cId="3048935345" sldId="269"/>
            <ac:picMk id="5" creationId="{52AC1680-423A-E9DA-2DB1-EF3E003B2D31}"/>
          </ac:picMkLst>
        </pc:picChg>
      </pc:sldChg>
      <pc:sldChg chg="modSp mod modTransition">
        <pc:chgData name="Jovitha Swena" userId="aaaf95920a6fdce1" providerId="LiveId" clId="{1D2CF84B-0253-4D1D-BF0E-0FB18A7B0094}" dt="2023-07-06T23:48:38.910" v="130"/>
        <pc:sldMkLst>
          <pc:docMk/>
          <pc:sldMk cId="3063336954" sldId="270"/>
        </pc:sldMkLst>
        <pc:spChg chg="mod">
          <ac:chgData name="Jovitha Swena" userId="aaaf95920a6fdce1" providerId="LiveId" clId="{1D2CF84B-0253-4D1D-BF0E-0FB18A7B0094}" dt="2023-07-06T21:21:08.605" v="66" actId="113"/>
          <ac:spMkLst>
            <pc:docMk/>
            <pc:sldMk cId="3063336954" sldId="270"/>
            <ac:spMk id="2" creationId="{EF49022B-0654-84C9-E6DA-7BE6194F9854}"/>
          </ac:spMkLst>
        </pc:spChg>
      </pc:sldChg>
      <pc:sldChg chg="modSp mod modTransition">
        <pc:chgData name="Jovitha Swena" userId="aaaf95920a6fdce1" providerId="LiveId" clId="{1D2CF84B-0253-4D1D-BF0E-0FB18A7B0094}" dt="2023-07-06T23:48:54.078" v="132"/>
        <pc:sldMkLst>
          <pc:docMk/>
          <pc:sldMk cId="4044670042" sldId="271"/>
        </pc:sldMkLst>
        <pc:spChg chg="mod">
          <ac:chgData name="Jovitha Swena" userId="aaaf95920a6fdce1" providerId="LiveId" clId="{1D2CF84B-0253-4D1D-BF0E-0FB18A7B0094}" dt="2023-07-06T21:21:01.035" v="65" actId="113"/>
          <ac:spMkLst>
            <pc:docMk/>
            <pc:sldMk cId="4044670042" sldId="271"/>
            <ac:spMk id="7" creationId="{2673DA0F-F30C-948D-FBD9-F0CC47513B0F}"/>
          </ac:spMkLst>
        </pc:spChg>
      </pc:sldChg>
      <pc:sldChg chg="addSp modSp mod modTransition">
        <pc:chgData name="Jovitha Swena" userId="aaaf95920a6fdce1" providerId="LiveId" clId="{1D2CF84B-0253-4D1D-BF0E-0FB18A7B0094}" dt="2023-07-06T23:48:59.772" v="133"/>
        <pc:sldMkLst>
          <pc:docMk/>
          <pc:sldMk cId="3596937518" sldId="272"/>
        </pc:sldMkLst>
        <pc:spChg chg="add mod">
          <ac:chgData name="Jovitha Swena" userId="aaaf95920a6fdce1" providerId="LiveId" clId="{1D2CF84B-0253-4D1D-BF0E-0FB18A7B0094}" dt="2023-07-06T21:22:26.129" v="76" actId="1076"/>
          <ac:spMkLst>
            <pc:docMk/>
            <pc:sldMk cId="3596937518" sldId="272"/>
            <ac:spMk id="4" creationId="{C6DC421A-4893-1CC8-D7DC-BB7A97240011}"/>
          </ac:spMkLst>
        </pc:spChg>
        <pc:picChg chg="mod">
          <ac:chgData name="Jovitha Swena" userId="aaaf95920a6fdce1" providerId="LiveId" clId="{1D2CF84B-0253-4D1D-BF0E-0FB18A7B0094}" dt="2023-07-06T21:21:19.667" v="67" actId="14100"/>
          <ac:picMkLst>
            <pc:docMk/>
            <pc:sldMk cId="3596937518" sldId="272"/>
            <ac:picMk id="2" creationId="{F4BAA543-9C2E-C271-0C7E-2D2B39ED8239}"/>
          </ac:picMkLst>
        </pc:picChg>
      </pc:sldChg>
      <pc:sldChg chg="modSp mod modTransition">
        <pc:chgData name="Jovitha Swena" userId="aaaf95920a6fdce1" providerId="LiveId" clId="{1D2CF84B-0253-4D1D-BF0E-0FB18A7B0094}" dt="2023-07-06T23:49:18.493" v="135"/>
        <pc:sldMkLst>
          <pc:docMk/>
          <pc:sldMk cId="1376934091" sldId="273"/>
        </pc:sldMkLst>
        <pc:spChg chg="mod">
          <ac:chgData name="Jovitha Swena" userId="aaaf95920a6fdce1" providerId="LiveId" clId="{1D2CF84B-0253-4D1D-BF0E-0FB18A7B0094}" dt="2023-07-06T21:20:38.019" v="64" actId="113"/>
          <ac:spMkLst>
            <pc:docMk/>
            <pc:sldMk cId="1376934091" sldId="273"/>
            <ac:spMk id="2" creationId="{65C9CE0A-8D1A-0F6E-800C-3EADAD14D33A}"/>
          </ac:spMkLst>
        </pc:spChg>
      </pc:sldChg>
      <pc:sldChg chg="modSp mod modTransition">
        <pc:chgData name="Jovitha Swena" userId="aaaf95920a6fdce1" providerId="LiveId" clId="{1D2CF84B-0253-4D1D-BF0E-0FB18A7B0094}" dt="2023-07-06T23:49:28.525" v="136"/>
        <pc:sldMkLst>
          <pc:docMk/>
          <pc:sldMk cId="566056862" sldId="274"/>
        </pc:sldMkLst>
        <pc:spChg chg="mod">
          <ac:chgData name="Jovitha Swena" userId="aaaf95920a6fdce1" providerId="LiveId" clId="{1D2CF84B-0253-4D1D-BF0E-0FB18A7B0094}" dt="2023-07-06T21:18:00.962" v="50" actId="113"/>
          <ac:spMkLst>
            <pc:docMk/>
            <pc:sldMk cId="566056862" sldId="274"/>
            <ac:spMk id="2" creationId="{0A852FA6-F8D0-AEAF-3088-A9A9062555D7}"/>
          </ac:spMkLst>
        </pc:spChg>
        <pc:graphicFrameChg chg="modGraphic">
          <ac:chgData name="Jovitha Swena" userId="aaaf95920a6fdce1" providerId="LiveId" clId="{1D2CF84B-0253-4D1D-BF0E-0FB18A7B0094}" dt="2023-07-06T21:20:26.404" v="63" actId="207"/>
          <ac:graphicFrameMkLst>
            <pc:docMk/>
            <pc:sldMk cId="566056862" sldId="274"/>
            <ac:graphicFrameMk id="5" creationId="{BA7353D9-FB90-9837-D541-4FB7883ACCE3}"/>
          </ac:graphicFrameMkLst>
        </pc:graphicFrameChg>
      </pc:sldChg>
      <pc:sldChg chg="modTransition">
        <pc:chgData name="Jovitha Swena" userId="aaaf95920a6fdce1" providerId="LiveId" clId="{1D2CF84B-0253-4D1D-BF0E-0FB18A7B0094}" dt="2023-07-06T23:49:40.352" v="137"/>
        <pc:sldMkLst>
          <pc:docMk/>
          <pc:sldMk cId="60417487" sldId="276"/>
        </pc:sldMkLst>
      </pc:sldChg>
      <pc:sldChg chg="addSp modSp mod modTransition">
        <pc:chgData name="Jovitha Swena" userId="aaaf95920a6fdce1" providerId="LiveId" clId="{1D2CF84B-0253-4D1D-BF0E-0FB18A7B0094}" dt="2023-07-07T10:12:57.157" v="165" actId="122"/>
        <pc:sldMkLst>
          <pc:docMk/>
          <pc:sldMk cId="1752582709" sldId="277"/>
        </pc:sldMkLst>
        <pc:spChg chg="add mod">
          <ac:chgData name="Jovitha Swena" userId="aaaf95920a6fdce1" providerId="LiveId" clId="{1D2CF84B-0253-4D1D-BF0E-0FB18A7B0094}" dt="2023-07-07T10:12:57.157" v="165" actId="122"/>
          <ac:spMkLst>
            <pc:docMk/>
            <pc:sldMk cId="1752582709" sldId="277"/>
            <ac:spMk id="2" creationId="{F91BAD9A-3933-49E7-22B0-0A4E0950A78F}"/>
          </ac:spMkLst>
        </pc:spChg>
        <pc:picChg chg="mod">
          <ac:chgData name="Jovitha Swena" userId="aaaf95920a6fdce1" providerId="LiveId" clId="{1D2CF84B-0253-4D1D-BF0E-0FB18A7B0094}" dt="2023-07-06T21:15:17.449" v="4" actId="1076"/>
          <ac:picMkLst>
            <pc:docMk/>
            <pc:sldMk cId="1752582709" sldId="277"/>
            <ac:picMk id="4" creationId="{48EDC258-D04B-C307-4994-2063739ACB14}"/>
          </ac:picMkLst>
        </pc:picChg>
        <pc:picChg chg="mod">
          <ac:chgData name="Jovitha Swena" userId="aaaf95920a6fdce1" providerId="LiveId" clId="{1D2CF84B-0253-4D1D-BF0E-0FB18A7B0094}" dt="2023-07-06T21:15:21.628" v="6" actId="1076"/>
          <ac:picMkLst>
            <pc:docMk/>
            <pc:sldMk cId="1752582709" sldId="277"/>
            <ac:picMk id="5" creationId="{FE48FBCC-076D-AD7E-80CD-B8FBFFA55A73}"/>
          </ac:picMkLst>
        </pc:picChg>
        <pc:picChg chg="mod">
          <ac:chgData name="Jovitha Swena" userId="aaaf95920a6fdce1" providerId="LiveId" clId="{1D2CF84B-0253-4D1D-BF0E-0FB18A7B0094}" dt="2023-07-06T21:15:13.681" v="3" actId="14100"/>
          <ac:picMkLst>
            <pc:docMk/>
            <pc:sldMk cId="1752582709" sldId="277"/>
            <ac:picMk id="7" creationId="{E123BB10-5E2A-C075-1C25-E3A4314C6C94}"/>
          </ac:picMkLst>
        </pc:picChg>
      </pc:sldChg>
      <pc:sldChg chg="modTransition">
        <pc:chgData name="Jovitha Swena" userId="aaaf95920a6fdce1" providerId="LiveId" clId="{1D2CF84B-0253-4D1D-BF0E-0FB18A7B0094}" dt="2023-07-06T23:49:59.674" v="139"/>
        <pc:sldMkLst>
          <pc:docMk/>
          <pc:sldMk cId="3451461188" sldId="278"/>
        </pc:sldMkLst>
      </pc:sldChg>
    </pc:docChg>
  </pc:docChgLst>
  <pc:docChgLst>
    <pc:chgData name="Jovitha Swena" userId="aaaf95920a6fdce1" providerId="LiveId" clId="{BAFEC9CF-1B59-47D2-83E8-8E6418059BF3}"/>
    <pc:docChg chg="modSld">
      <pc:chgData name="Jovitha Swena" userId="aaaf95920a6fdce1" providerId="LiveId" clId="{BAFEC9CF-1B59-47D2-83E8-8E6418059BF3}" dt="2023-07-11T20:54:47.762" v="44" actId="5793"/>
      <pc:docMkLst>
        <pc:docMk/>
      </pc:docMkLst>
      <pc:sldChg chg="modSp mod">
        <pc:chgData name="Jovitha Swena" userId="aaaf95920a6fdce1" providerId="LiveId" clId="{BAFEC9CF-1B59-47D2-83E8-8E6418059BF3}" dt="2023-07-11T20:16:42.919" v="42" actId="5793"/>
        <pc:sldMkLst>
          <pc:docMk/>
          <pc:sldMk cId="3920559885" sldId="261"/>
        </pc:sldMkLst>
        <pc:spChg chg="mod">
          <ac:chgData name="Jovitha Swena" userId="aaaf95920a6fdce1" providerId="LiveId" clId="{BAFEC9CF-1B59-47D2-83E8-8E6418059BF3}" dt="2023-07-11T20:16:42.919" v="42" actId="5793"/>
          <ac:spMkLst>
            <pc:docMk/>
            <pc:sldMk cId="3920559885" sldId="261"/>
            <ac:spMk id="3" creationId="{3F27B82D-A0BF-AAF0-8C6E-BBC5BC75200D}"/>
          </ac:spMkLst>
        </pc:spChg>
      </pc:sldChg>
      <pc:sldChg chg="modSp mod">
        <pc:chgData name="Jovitha Swena" userId="aaaf95920a6fdce1" providerId="LiveId" clId="{BAFEC9CF-1B59-47D2-83E8-8E6418059BF3}" dt="2023-07-11T20:54:47.762" v="44" actId="5793"/>
        <pc:sldMkLst>
          <pc:docMk/>
          <pc:sldMk cId="3063336954" sldId="270"/>
        </pc:sldMkLst>
        <pc:spChg chg="mod">
          <ac:chgData name="Jovitha Swena" userId="aaaf95920a6fdce1" providerId="LiveId" clId="{BAFEC9CF-1B59-47D2-83E8-8E6418059BF3}" dt="2023-07-11T20:54:47.762" v="44" actId="5793"/>
          <ac:spMkLst>
            <pc:docMk/>
            <pc:sldMk cId="3063336954" sldId="270"/>
            <ac:spMk id="3" creationId="{199DA18C-593F-D66C-911D-AC4508DE038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scherlund.blogspot.com/2017/03/what-is-best-way-to-learn-machine.html" TargetMode="Externa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text-message-note-394180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oal-setting-goal-dart-target-1955806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hyperlink" Target="https://www.flickr.com/photos/lumaxart/2752906940/" TargetMode="External"/><Relationship Id="rId3" Type="http://schemas.openxmlformats.org/officeDocument/2006/relationships/hyperlink" Target="https://www.publicdomainpictures.net/en/view-image.php?image=318774&amp;picture=coronavirus-symbol" TargetMode="External"/><Relationship Id="rId7" Type="http://schemas.openxmlformats.org/officeDocument/2006/relationships/hyperlink" Target="https://pixabay.com/en/question-mark-question-response-1019993/" TargetMode="External"/><Relationship Id="rId12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hyperlink" Target="https://www.flickr.com/photos/158288589@N02/40390413880" TargetMode="External"/><Relationship Id="rId5" Type="http://schemas.openxmlformats.org/officeDocument/2006/relationships/hyperlink" Target="https://commons.wikimedia.org/wiki/File:Journalist_documenting_events_at_the_Independence_square._Clashes_in_Ukraine,_Kyiv._Events_of_February_18,_2014..jpg" TargetMode="External"/><Relationship Id="rId10" Type="http://schemas.openxmlformats.org/officeDocument/2006/relationships/image" Target="../media/image15.jpg"/><Relationship Id="rId4" Type="http://schemas.openxmlformats.org/officeDocument/2006/relationships/image" Target="../media/image12.jpg"/><Relationship Id="rId9" Type="http://schemas.openxmlformats.org/officeDocument/2006/relationships/hyperlink" Target="https://www.merodeando.com/2013/02/20-branded-conten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m/methodology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3C2C-A8EC-B329-094B-3A56CABB5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 OF FAKE NEWS IN SOCIAL MEDIA USING SENTIMENTAL ANALYSIS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7D966-6243-5FDC-C953-C78E69F707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B9240-CBA1-4713-7CFA-6BE8E909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25" y="3657597"/>
            <a:ext cx="3163603" cy="1417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F4515-0963-5443-49F1-CB464348C4C8}"/>
              </a:ext>
            </a:extLst>
          </p:cNvPr>
          <p:cNvSpPr txBox="1"/>
          <p:nvPr/>
        </p:nvSpPr>
        <p:spPr>
          <a:xfrm>
            <a:off x="5361272" y="5842535"/>
            <a:ext cx="6294923" cy="773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 : JOVITHA SWENA JOSEPH WILSON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 ID       :20220603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0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910C3E-4211-57D4-0D4C-C2531CC980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3334" y="866274"/>
            <a:ext cx="9179210" cy="693019"/>
          </a:xfrm>
        </p:spPr>
        <p:txBody>
          <a:bodyPr>
            <a:normAutofit fontScale="90000"/>
          </a:bodyPr>
          <a:lstStyle/>
          <a:p>
            <a:br>
              <a:rPr lang="en-IN" sz="27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1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Lexicon- Based Sentimental Analysis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9D8944-C5A2-BC6E-E257-4694D9AF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88" y="1454048"/>
            <a:ext cx="6073541" cy="43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49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3FB6-0D8E-E4C4-5398-C869A8BB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A04E-46C3-23BD-757D-3D14A5AB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55110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Removing unwanted columns and words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using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drop function.</a:t>
            </a:r>
          </a:p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Cleaning the Text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using isnull. </a:t>
            </a:r>
          </a:p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Converting text to lowercase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using lower string.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Removing the Special Characters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using Maketrans string.</a:t>
            </a:r>
          </a:p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Stop words removal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 importing stop words from nltk.corpus.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Lemmatization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by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import WordNetLemmatizer from nltk.stem.</a:t>
            </a:r>
          </a:p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Natural Language Processing 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One-hot encoding technique.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Tokenization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 using word_tokenize function.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360008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EDEB-FDF5-AD96-8E95-EF34784A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3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Extraction </a:t>
            </a:r>
            <a:endParaRPr lang="en-IN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885F2-0E0B-199E-2243-77B61366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TF-IDF technique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 used for feature extraction for our dataset</a:t>
            </a: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 implementing TF-IDF using the TfidfVectorizer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is the process of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find the important words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the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news statement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concerning their importance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the entire text corpus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allocates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high weightage to the words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 have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occurred frequently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Important step in </a:t>
            </a:r>
            <a:r>
              <a:rPr lang="en-US" b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text analysis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59514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AFF7-7E24-F093-5135-1332C7E3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SENTIMENTAL POLARITY</a:t>
            </a:r>
            <a:endParaRPr lang="en-IN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3A50-80FC-7286-B796-A31947F82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Quantity measure </a:t>
            </a: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</a:t>
            </a:r>
            <a:r>
              <a:rPr lang="en-IN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expressed </a:t>
            </a:r>
            <a:r>
              <a:rPr lang="en-I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IN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individual text.  </a:t>
            </a:r>
            <a:r>
              <a:rPr lang="en-IN" sz="20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VADER Method </a:t>
            </a:r>
            <a:r>
              <a:rPr lang="en-IN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 using SentimentIntensityAnalyzer.</a:t>
            </a:r>
          </a:p>
          <a:p>
            <a:pPr marL="0" indent="0" algn="ctr">
              <a:buNone/>
            </a:pPr>
            <a:r>
              <a:rPr lang="en-IN" sz="2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sentiment_score = sentimentanalyser.polarity_scores(statement)</a:t>
            </a: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9481B-BB0A-DB6D-8A23-445CBD616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053238"/>
            <a:ext cx="8364354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022B-0654-84C9-E6DA-7BE6194F98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1894" y="664143"/>
            <a:ext cx="10443411" cy="1106905"/>
          </a:xfrm>
        </p:spPr>
        <p:txBody>
          <a:bodyPr>
            <a:normAutofit fontScale="90000"/>
          </a:bodyPr>
          <a:lstStyle/>
          <a:p>
            <a:br>
              <a:rPr lang="en-IN" sz="4000" dirty="0">
                <a:solidFill>
                  <a:srgbClr val="0070C0"/>
                </a:solidFill>
              </a:rPr>
            </a:br>
            <a:r>
              <a:rPr lang="en-IN" sz="3600" b="1" dirty="0">
                <a:solidFill>
                  <a:srgbClr val="0070C0"/>
                </a:solidFill>
              </a:rPr>
              <a:t>MACHINE LEARNING </a:t>
            </a:r>
            <a:br>
              <a:rPr lang="en-IN" sz="4000" dirty="0">
                <a:solidFill>
                  <a:srgbClr val="0070C0"/>
                </a:solidFill>
              </a:rPr>
            </a:br>
            <a:r>
              <a:rPr lang="en-IN" sz="3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Supervised Learning Techniques </a:t>
            </a:r>
            <a:br>
              <a:rPr lang="en-IN" sz="3600" b="1" dirty="0">
                <a:solidFill>
                  <a:srgbClr val="00B0F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A18C-593F-D66C-911D-AC4508DE03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8897" y="1867301"/>
            <a:ext cx="10645541" cy="4427621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  <a:endParaRPr lang="en-IN" sz="1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uitable model for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binary classification problems.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Adopts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linear relationship 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between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(News Headlines)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the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targeting variable 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(F/T).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Naïve Bayes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model works on the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principle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calculating the probability of each text belonging to particular class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(F/T)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sentiments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Based on the probability of each discrete feature taking place in each class.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Handle high-dimensional feature spaces 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effectively as it assumes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independence among features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Which is more suitable for text-analysis.</a:t>
            </a:r>
          </a:p>
          <a:p>
            <a:pPr marL="0" indent="0">
              <a:buNone/>
            </a:pPr>
            <a:endParaRPr lang="en-IN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dirty="0">
              <a:solidFill>
                <a:srgbClr val="1A495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3369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73DA0F-F30C-948D-FBD9-F0CC47513B0F}"/>
              </a:ext>
            </a:extLst>
          </p:cNvPr>
          <p:cNvSpPr txBox="1"/>
          <p:nvPr/>
        </p:nvSpPr>
        <p:spPr>
          <a:xfrm>
            <a:off x="664143" y="952182"/>
            <a:ext cx="108187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b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Techniques 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D6052-4181-F1A6-74E6-B440CCDDB80F}"/>
              </a:ext>
            </a:extLst>
          </p:cNvPr>
          <p:cNvSpPr txBox="1"/>
          <p:nvPr/>
        </p:nvSpPr>
        <p:spPr>
          <a:xfrm>
            <a:off x="1270535" y="2492942"/>
            <a:ext cx="10000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model handles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non-linear decision boundaries </a:t>
            </a: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effectively. As It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aims to find the </a:t>
            </a:r>
            <a:r>
              <a:rPr lang="en-US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boundary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US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margin between the classes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captures </a:t>
            </a:r>
            <a:r>
              <a:rPr lang="en-US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relationships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data.</a:t>
            </a:r>
          </a:p>
          <a:p>
            <a:pPr algn="just"/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Hyper-parameter tuning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-SVM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2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the performance </a:t>
            </a:r>
            <a:r>
              <a:rPr lang="en-IN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SVM model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avoids over-fitting or underfitting </a:t>
            </a: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data </a:t>
            </a:r>
          </a:p>
          <a:p>
            <a:endParaRPr lang="en-US" sz="24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700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AA543-9C2E-C271-0C7E-2D2B39ED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27" y="1578543"/>
            <a:ext cx="8027469" cy="441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C421A-4893-1CC8-D7DC-BB7A97240011}"/>
              </a:ext>
            </a:extLst>
          </p:cNvPr>
          <p:cNvSpPr txBox="1"/>
          <p:nvPr/>
        </p:nvSpPr>
        <p:spPr>
          <a:xfrm>
            <a:off x="2387065" y="1013679"/>
            <a:ext cx="7452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93751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CE0A-8D1A-0F6E-800C-3EADAD14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Selection </a:t>
            </a:r>
            <a:endParaRPr lang="en-IN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958B-3B4B-43E3-F876-7B8B8CC5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the process of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and retain the most informative and discriminative features with a strong relationship with the target variable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hi-square test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used in this research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test identifies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relevant features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contribute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vital role in classifying fake and real news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done to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 the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erformance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model and to</a:t>
            </a:r>
            <a:r>
              <a:rPr lang="en-IN" dirty="0">
                <a:solidFill>
                  <a:srgbClr val="37415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model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en-IN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get the output faster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2FA6-F8D0-AEAF-3088-A9A9062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7353D9-FB90-9837-D541-4FB7883AC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399418"/>
              </p:ext>
            </p:extLst>
          </p:nvPr>
        </p:nvGraphicFramePr>
        <p:xfrm>
          <a:off x="1463040" y="2579571"/>
          <a:ext cx="8821254" cy="32962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0233">
                  <a:extLst>
                    <a:ext uri="{9D8B030D-6E8A-4147-A177-3AD203B41FA5}">
                      <a16:colId xmlns:a16="http://schemas.microsoft.com/office/drawing/2014/main" val="2428248200"/>
                    </a:ext>
                  </a:extLst>
                </a:gridCol>
                <a:gridCol w="1567302">
                  <a:extLst>
                    <a:ext uri="{9D8B030D-6E8A-4147-A177-3AD203B41FA5}">
                      <a16:colId xmlns:a16="http://schemas.microsoft.com/office/drawing/2014/main" val="4077041562"/>
                    </a:ext>
                  </a:extLst>
                </a:gridCol>
                <a:gridCol w="1894573">
                  <a:extLst>
                    <a:ext uri="{9D8B030D-6E8A-4147-A177-3AD203B41FA5}">
                      <a16:colId xmlns:a16="http://schemas.microsoft.com/office/drawing/2014/main" val="1066077801"/>
                    </a:ext>
                  </a:extLst>
                </a:gridCol>
                <a:gridCol w="1894573">
                  <a:extLst>
                    <a:ext uri="{9D8B030D-6E8A-4147-A177-3AD203B41FA5}">
                      <a16:colId xmlns:a16="http://schemas.microsoft.com/office/drawing/2014/main" val="1217049061"/>
                    </a:ext>
                  </a:extLst>
                </a:gridCol>
                <a:gridCol w="1894573">
                  <a:extLst>
                    <a:ext uri="{9D8B030D-6E8A-4147-A177-3AD203B41FA5}">
                      <a16:colId xmlns:a16="http://schemas.microsoft.com/office/drawing/2014/main" val="2142476557"/>
                    </a:ext>
                  </a:extLst>
                </a:gridCol>
              </a:tblGrid>
              <a:tr h="436099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Metrics</a:t>
                      </a:r>
                      <a:endParaRPr lang="en-IN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185776"/>
                  </a:ext>
                </a:extLst>
              </a:tr>
              <a:tr h="572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24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N" sz="24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IN" sz="24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F1_score</a:t>
                      </a:r>
                      <a:endParaRPr lang="en-IN" sz="24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9015607"/>
                  </a:ext>
                </a:extLst>
              </a:tr>
              <a:tr h="572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LR</a:t>
                      </a:r>
                      <a:endParaRPr lang="en-IN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0.9273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0.9165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0.6281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0.7454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408293"/>
                  </a:ext>
                </a:extLst>
              </a:tr>
              <a:tr h="572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NB</a:t>
                      </a:r>
                      <a:endParaRPr lang="en-IN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0.9205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0.9259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0.5773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0.7112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504811"/>
                  </a:ext>
                </a:extLst>
              </a:tr>
              <a:tr h="572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0.9309</a:t>
                      </a:r>
                      <a:endParaRPr lang="en-IN" sz="24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0.9229</a:t>
                      </a:r>
                      <a:endParaRPr lang="en-IN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0.6462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0.76022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4269908"/>
                  </a:ext>
                </a:extLst>
              </a:tr>
              <a:tr h="572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H-SVM</a:t>
                      </a:r>
                      <a:endParaRPr lang="en-IN" sz="2400" dirty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B0F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0.9349</a:t>
                      </a:r>
                      <a:endParaRPr lang="en-IN" sz="2400" dirty="0">
                        <a:solidFill>
                          <a:srgbClr val="00B0F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0.8809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0.7120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0.7875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940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0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2EF8-7A27-F03B-48F7-B5A5C10E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IN" b="1" dirty="0">
                <a:solidFill>
                  <a:srgbClr val="0070C0"/>
                </a:solidFill>
              </a:rPr>
              <a:t>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B633-3B24-38CE-10B5-0285F173B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55110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 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features that play a vital role </a:t>
            </a: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detecting fake news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respect to emotions</a:t>
            </a: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that are faced when using sentimental analysis </a:t>
            </a: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detection of fake news?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 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is more suitable </a:t>
            </a: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detecting fake news in </a:t>
            </a:r>
            <a:r>
              <a:rPr lang="en-US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datasets</a:t>
            </a: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detecting fake news automatically </a:t>
            </a:r>
            <a:r>
              <a:rPr lang="en-US" i="1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efficient accuracy possible in real-time?</a:t>
            </a:r>
            <a:endParaRPr lang="en-US" dirty="0">
              <a:solidFill>
                <a:srgbClr val="0E101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4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93ABE-533C-48C3-ACF6-94E321137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8" y="616017"/>
            <a:ext cx="5441482" cy="5534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E81202-152E-4EC3-9AEF-1322EEFD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697832"/>
            <a:ext cx="5441482" cy="55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1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EDC258-D04B-C307-4994-2063739A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87" y="1874726"/>
            <a:ext cx="4596866" cy="2131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8FBCC-076D-AD7E-80CD-B8FBFFA5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65" y="1821063"/>
            <a:ext cx="5167964" cy="2239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3BB10-5E2A-C075-1C25-E3A4314C6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23999" y="4006722"/>
            <a:ext cx="9169667" cy="2239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E04C8-5B3F-005C-4C5F-AACEB986B3A8}"/>
              </a:ext>
            </a:extLst>
          </p:cNvPr>
          <p:cNvSpPr txBox="1"/>
          <p:nvPr/>
        </p:nvSpPr>
        <p:spPr>
          <a:xfrm>
            <a:off x="1524000" y="647223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5" tooltip="http://scherlund.blogspot.com/2017/03/what-is-best-way-to-learn-machine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6" tooltip="https://creativecommons.org/licenses/by/3.0/"/>
              </a:rPr>
              <a:t>CC BY</a:t>
            </a:r>
            <a:endParaRPr lang="en-IN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1BAD9A-3933-49E7-22B0-0A4E0950A78F}"/>
              </a:ext>
            </a:extLst>
          </p:cNvPr>
          <p:cNvSpPr txBox="1"/>
          <p:nvPr/>
        </p:nvSpPr>
        <p:spPr>
          <a:xfrm>
            <a:off x="1262359" y="875898"/>
            <a:ext cx="956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5258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6EE00-C664-A84C-13B0-DD2E0A066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712269"/>
            <a:ext cx="9144000" cy="5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6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11A2-90BE-61B8-A004-60933AA1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1388534"/>
            <a:ext cx="4475392" cy="1371600"/>
          </a:xfrm>
        </p:spPr>
        <p:txBody>
          <a:bodyPr>
            <a:normAutofit fontScale="90000"/>
          </a:bodyPr>
          <a:lstStyle/>
          <a:p>
            <a:pPr algn="just"/>
            <a:br>
              <a:rPr lang="en-IN" sz="2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IN" sz="24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IN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main objective is to implement an automatic, more feasible system to </a:t>
            </a:r>
            <a:r>
              <a:rPr lang="en-IN" sz="2400" b="1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detect fake news from social media platforms</a:t>
            </a:r>
            <a:r>
              <a:rPr lang="en-IN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br>
              <a:rPr lang="en-IN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ED1A-2FEA-09A8-72E2-6ECD2788A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3277" y="3230876"/>
            <a:ext cx="4475391" cy="2438404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6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9EA557-8B07-9B9C-38D1-EF423F8FD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the </a:t>
            </a:r>
            <a:r>
              <a:rPr lang="en-IN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 variants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play an important role.</a:t>
            </a:r>
            <a:endParaRPr lang="en-IN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 the </a:t>
            </a:r>
            <a:r>
              <a:rPr lang="en-IN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</a:t>
            </a:r>
            <a:r>
              <a:rPr lang="en-IN" sz="24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are faced when </a:t>
            </a:r>
            <a:r>
              <a:rPr lang="en-IN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sentimental analysis</a:t>
            </a:r>
            <a:r>
              <a:rPr lang="en-IN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model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 fake news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large datasets</a:t>
            </a:r>
            <a:r>
              <a:rPr lang="en-IN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b="1" i="1" dirty="0">
              <a:solidFill>
                <a:srgbClr val="00B0F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anage fake news to be </a:t>
            </a:r>
            <a:r>
              <a:rPr lang="en-IN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detected</a:t>
            </a:r>
            <a:r>
              <a:rPr lang="en-IN" sz="24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 with efficient accuracy </a:t>
            </a:r>
            <a:r>
              <a:rPr lang="en-I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social media.</a:t>
            </a:r>
            <a:endParaRPr lang="en-IN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77CCA-95D3-86FC-3979-E2C28E7E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3230876"/>
            <a:ext cx="3548514" cy="25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282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523FC-F387-0B70-6889-78FB0197B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7227" y="664143"/>
            <a:ext cx="2579570" cy="2618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74CF8-DC98-E04F-56EB-DEFBFCDE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2244" y="3719897"/>
            <a:ext cx="3407739" cy="2473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AC8F8-7EBC-DE86-9652-6A338555A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15161" y="3027146"/>
            <a:ext cx="2823045" cy="261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94401-CF70-7E08-CEB5-125273DA5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15161" y="741145"/>
            <a:ext cx="2823045" cy="2002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C55B9-3112-63B3-B54D-8057FFD1C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930288" y="741144"/>
            <a:ext cx="3427524" cy="2358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F87B8-336E-699D-DFBF-D1E88A14B1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065702" y="3429000"/>
            <a:ext cx="3089978" cy="24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F924-91F5-8A1B-5E37-A0EE8786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95663"/>
            <a:ext cx="9601196" cy="1029903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HYPOTHESIS</a:t>
            </a:r>
            <a:br>
              <a:rPr lang="en-IN" sz="1800" b="1" dirty="0">
                <a:solidFill>
                  <a:srgbClr val="276E8B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A1F0-A531-6EBC-73A0-5E9DC34C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Fake news articles are more likely to contain 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negative sentiments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 real news articles.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expressed in headlines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plays a crucial role in shaping readers' initial perception and interest.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 analysis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effectively distinguish between fake news and real news.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sentiment analysis techniques, </a:t>
            </a:r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vary in their effectiveness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detecting fake news.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6384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1959-9AC5-9287-A420-95AEC965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RELATED WORKS </a:t>
            </a:r>
            <a:endParaRPr lang="en-IN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B82D-A0BF-AAF0-8C6E-BBC5BC752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i="1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Fake News Definition 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Disinformation , misinformation and rumours.</a:t>
            </a:r>
          </a:p>
          <a:p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Correlation between emotions and fake news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Sentimental analysis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Machine learning and Deep Learning Like LSTM and BERT for detecting fake news.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Lexicon based approach for analysing reviews and tweets.</a:t>
            </a:r>
          </a:p>
          <a:p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Gaps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 : Calculating </a:t>
            </a:r>
            <a:r>
              <a:rPr lang="en-IN" b="1" i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Sentimental Polarity for the fake news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5598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CBD3957-6AB2-7C50-B940-2E5995797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0791" y="664143"/>
            <a:ext cx="10430418" cy="53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904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EE1E-57F8-78FE-76C4-3714B796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8AE9-9CE0-A87B-E192-84915DDCD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5920499" cy="3310128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used is </a:t>
            </a:r>
            <a:r>
              <a:rPr lang="en-IN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Indian Fake News Detection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N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ime frame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</a:t>
            </a:r>
            <a:r>
              <a:rPr lang="en-IN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2004 - 2021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ontains about </a:t>
            </a:r>
            <a:r>
              <a:rPr lang="en-US" sz="24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56714 news headlines 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which   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37800 headlines are true and 18914 are fake headlines.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Various categories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COVID-19, election, government, misleading, politics, terrorism, trad and violence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3BC6A0-D910-C7D7-F2F0-DAFD4EC56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0" y="2560320"/>
            <a:ext cx="328612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73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A179D9-95DD-1BD6-EC20-DAD21026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SENTIMENTAL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38F5A6-8AB8-A3EB-4FD4-47C1CA258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Lexicon- Based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076071-B501-8241-DE4C-E5F2775367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Polarity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Sentimental Score, Emotional Ratio, Positive Ratio and Negative Ratio.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 Aware Dictionary and Sentiment Reasoner-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VADER Method</a:t>
            </a: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between </a:t>
            </a: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length of the statement and sentiment score.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B14DAB-E5EB-C969-8E5C-B4EEB9AA2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67D3B-8474-4626-8AAC-576A9334CF8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SUPERVISED LEARNING TECHNIQUES </a:t>
            </a:r>
            <a:endParaRPr lang="en-IN" b="1" dirty="0">
              <a:solidFill>
                <a:srgbClr val="00B0F0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Logistic Regression,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Naive Byes and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SVM </a:t>
            </a:r>
            <a:endParaRPr lang="en-IN" b="1" dirty="0">
              <a:solidFill>
                <a:srgbClr val="1A495C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29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2302</TotalTime>
  <Words>807</Words>
  <Application>Microsoft Office PowerPoint</Application>
  <PresentationFormat>Widescreen</PresentationFormat>
  <Paragraphs>123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Garamond</vt:lpstr>
      <vt:lpstr>Times New Roman</vt:lpstr>
      <vt:lpstr>Wingdings</vt:lpstr>
      <vt:lpstr>Organic</vt:lpstr>
      <vt:lpstr>IDENTIFICATION OF FAKE NEWS IN SOCIAL MEDIA USING SENTIMENTAL ANALYSIS</vt:lpstr>
      <vt:lpstr>PowerPoint Presentation</vt:lpstr>
      <vt:lpstr>  The main objective is to implement an automatic, more feasible system to detect fake news from social media platforms. </vt:lpstr>
      <vt:lpstr>PowerPoint Presentation</vt:lpstr>
      <vt:lpstr>RESEARCH HYPOTHESIS </vt:lpstr>
      <vt:lpstr>RELATED WORKS </vt:lpstr>
      <vt:lpstr>PowerPoint Presentation</vt:lpstr>
      <vt:lpstr>DATASET</vt:lpstr>
      <vt:lpstr>SENTIMENTAL ANALYSIS</vt:lpstr>
      <vt:lpstr> Lexicon- Based Sentimental Analysis </vt:lpstr>
      <vt:lpstr>Data-Pre-Processing</vt:lpstr>
      <vt:lpstr> Feature Extraction </vt:lpstr>
      <vt:lpstr>SENTIMENTAL POLARITY</vt:lpstr>
      <vt:lpstr> MACHINE LEARNING  Supervised Learning Techniques  </vt:lpstr>
      <vt:lpstr>PowerPoint Presentation</vt:lpstr>
      <vt:lpstr>PowerPoint Presentation</vt:lpstr>
      <vt:lpstr>Feature Selection </vt:lpstr>
      <vt:lpstr>Findings</vt:lpstr>
      <vt:lpstr>Findings…..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FAKE NEWS IN SOCIAL MEDIA USING SENTIMENTAL ANALYSIS</dc:title>
  <dc:creator>Jovitha Swena</dc:creator>
  <cp:lastModifiedBy>Jovitha Swena</cp:lastModifiedBy>
  <cp:revision>2</cp:revision>
  <dcterms:created xsi:type="dcterms:W3CDTF">2023-07-05T10:47:16Z</dcterms:created>
  <dcterms:modified xsi:type="dcterms:W3CDTF">2023-07-12T00:03:12Z</dcterms:modified>
</cp:coreProperties>
</file>